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6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39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317F-CE35-7741-AFFF-08D080FF2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7EB34-AB49-8549-A667-E3C3B7BB0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1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0FB63-2C8B-904B-80BC-53A357E7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44F49-E267-D047-B7BE-85D2541EF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6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892D0-C4F0-4B4A-8B0B-C448FD1D4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B5133-F693-F041-A6A8-F9B10A04D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49DCE-0A6E-044C-B855-19D8F688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067C-031C-C742-A960-6F6573337405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19615-A8E3-9B44-ADA8-370C01B4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56F8-9B0B-1342-BB10-04EF35CF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32E026-447F-A746-A80E-28582116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1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BB17-CE24-DA44-9B26-5975A4B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995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B521-A535-A24C-9BB5-9CD44F36B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D7FE5-E130-D44D-9B31-4EF9332F3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360C6-80BC-854F-B65E-3E551A4E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CF19-884F-7649-B0F3-3E7EAB42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51AB0-FEAE-8C40-8B6F-7DB42751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A01C-6904-BD43-ACE1-7297368B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4A28-E076-9B41-B758-3A27E1E4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D4217-46E3-CD4F-8165-B53ED4A7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AC27-8AD3-AF46-AB03-926D4002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28F7-D989-E647-8498-B30DC126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9076A-990B-E040-93AD-F9C2DFEA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48FAF-CF08-A64E-A47F-FA00361C9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50C03-B12D-7A43-B099-7AC51CE3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8D690-F5C0-DE41-9B74-F53D1BE3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9361C-F447-234B-A771-5D189FE8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6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2B05-85BE-3E43-AA72-CFE7C4CB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7B78-DC37-ED44-AD0C-D8190A199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B5B39-CAA1-C340-A54D-011B116F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4068-DF27-6341-801C-50C35BD8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AD68C-4CCF-2148-B909-B70E68A5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E8E00-07D5-7E4A-9C3F-8F9B558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EB36-0297-5249-BA0B-5AF8B178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8E075-1D90-BA41-AD67-238572E41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609F7-8BA8-2544-B45F-7E889BA6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C94AB-9334-2845-B0A9-623C55A18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7B0E2-060A-AA43-AAE2-24F49ED10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33B0D-7755-F648-8C7B-006D8E8B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6C7D4-AD19-3D45-A824-313D2903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05E57-8530-BF47-9690-1F5C459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1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85C-700A-884D-89E3-4BB5EF39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7C00A-0F61-294A-BFEF-F034B197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6FBC6-6E67-BD4D-84BE-E8F35184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77027-F276-5049-906E-973A0DEC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2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CEE35-53CD-6145-A27A-EEE2FC0D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1E130-29DE-A842-A631-F790B056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7CD50-047E-8742-AF54-0F5C4D26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D14F-34BE-4F48-BD17-1579A89B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B4F0-0AF1-BA4A-AC94-AF00C024C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7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7AC7-801F-1246-933A-F798B977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86096-815D-7C4B-93E8-48191A90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BDC68-7C77-174C-90C2-26E029331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4DFA-A339-C94A-B429-25CC409A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5BD83-98A3-0946-823B-DE38DD3E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C1864-3616-C646-985A-FD9E4B4F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56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F7D2-76FA-4B45-BA11-ABB7649E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42ADC-7F04-7746-9ACE-0001EC0E8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86EC5-6B87-504E-B65F-F7303C0B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590C5-51AE-7648-90D3-4C85ABB5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A9C64-B16C-184E-A23E-53B2366F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FDF33-4E02-C64D-AA6E-F7B3B50E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DEE7-EF8E-AB43-A973-B14D67D5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18D95-78F6-0A43-B446-478F69174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BC87-BA89-8A42-B0C3-27D22848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3786F-516C-8E45-A5C6-75462CF6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C90A0-1EB5-FC41-B769-834CC71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C4BAB-EE89-B440-B736-45AF6EC19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BCDD4-3153-B74D-8165-368FD868F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C24D-E5BC-E141-8A0F-EBA1EDDE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067C-031C-C742-A960-6F6573337405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BA82-31E1-D643-9535-89588DE9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9E8C-C383-9849-8757-29D42CCE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2E026-447F-A746-A80E-285821162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6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upLogoBlue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2" y="6115050"/>
            <a:ext cx="2178536" cy="590550"/>
          </a:xfrm>
          <a:prstGeom prst="rect">
            <a:avLst/>
          </a:prstGeom>
        </p:spPr>
      </p:pic>
      <p:sp>
        <p:nvSpPr>
          <p:cNvPr id="11" name="object 2"/>
          <p:cNvSpPr/>
          <p:nvPr userDrawn="1"/>
        </p:nvSpPr>
        <p:spPr>
          <a:xfrm>
            <a:off x="9511144" y="14287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0" y="888720"/>
                </a:lnTo>
                <a:lnTo>
                  <a:pt x="888720" y="1777441"/>
                </a:lnTo>
                <a:lnTo>
                  <a:pt x="1777441" y="888720"/>
                </a:lnTo>
                <a:lnTo>
                  <a:pt x="888720" y="0"/>
                </a:lnTo>
                <a:close/>
              </a:path>
            </a:pathLst>
          </a:custGeom>
          <a:ln w="20205">
            <a:solidFill>
              <a:srgbClr val="6E9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 userDrawn="1"/>
        </p:nvSpPr>
        <p:spPr>
          <a:xfrm>
            <a:off x="9511347" y="1791716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0" y="888720"/>
                </a:lnTo>
                <a:lnTo>
                  <a:pt x="888720" y="1777441"/>
                </a:lnTo>
                <a:lnTo>
                  <a:pt x="1777441" y="888720"/>
                </a:lnTo>
                <a:lnTo>
                  <a:pt x="888720" y="0"/>
                </a:lnTo>
                <a:close/>
              </a:path>
            </a:pathLst>
          </a:custGeom>
          <a:ln w="20205">
            <a:solidFill>
              <a:srgbClr val="6E9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 userDrawn="1"/>
        </p:nvSpPr>
        <p:spPr>
          <a:xfrm>
            <a:off x="10399763" y="902893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0" y="888720"/>
                </a:lnTo>
                <a:lnTo>
                  <a:pt x="888720" y="1777441"/>
                </a:lnTo>
                <a:lnTo>
                  <a:pt x="1777441" y="888720"/>
                </a:lnTo>
                <a:lnTo>
                  <a:pt x="888720" y="0"/>
                </a:lnTo>
                <a:close/>
              </a:path>
            </a:pathLst>
          </a:custGeom>
          <a:ln w="20205">
            <a:solidFill>
              <a:srgbClr val="6E9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/>
          <p:cNvSpPr/>
          <p:nvPr userDrawn="1"/>
        </p:nvSpPr>
        <p:spPr>
          <a:xfrm>
            <a:off x="10399966" y="2680335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0" y="888720"/>
                </a:lnTo>
                <a:lnTo>
                  <a:pt x="888720" y="1777441"/>
                </a:lnTo>
                <a:lnTo>
                  <a:pt x="1777441" y="888720"/>
                </a:lnTo>
                <a:lnTo>
                  <a:pt x="888720" y="0"/>
                </a:lnTo>
                <a:close/>
              </a:path>
            </a:pathLst>
          </a:custGeom>
          <a:ln w="20205">
            <a:solidFill>
              <a:srgbClr val="6E99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/>
          <p:nvPr userDrawn="1"/>
        </p:nvSpPr>
        <p:spPr>
          <a:xfrm>
            <a:off x="319081" y="4174172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0" y="888720"/>
                </a:lnTo>
                <a:lnTo>
                  <a:pt x="888720" y="1777441"/>
                </a:lnTo>
                <a:lnTo>
                  <a:pt x="1777441" y="888720"/>
                </a:lnTo>
                <a:lnTo>
                  <a:pt x="888720" y="0"/>
                </a:lnTo>
                <a:close/>
              </a:path>
            </a:pathLst>
          </a:custGeom>
          <a:ln w="20205">
            <a:solidFill>
              <a:srgbClr val="F0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/>
          <p:nvPr userDrawn="1"/>
        </p:nvSpPr>
        <p:spPr>
          <a:xfrm>
            <a:off x="319286" y="5951612"/>
            <a:ext cx="889000" cy="906780"/>
          </a:xfrm>
          <a:custGeom>
            <a:avLst/>
            <a:gdLst/>
            <a:ahLst/>
            <a:cxnLst/>
            <a:rect l="l" t="t" r="r" b="b"/>
            <a:pathLst>
              <a:path w="889000" h="906779">
                <a:moveTo>
                  <a:pt x="888720" y="0"/>
                </a:moveTo>
                <a:lnTo>
                  <a:pt x="0" y="888720"/>
                </a:lnTo>
                <a:lnTo>
                  <a:pt x="17667" y="906387"/>
                </a:lnTo>
              </a:path>
            </a:pathLst>
          </a:custGeom>
          <a:ln w="20205">
            <a:solidFill>
              <a:srgbClr val="F0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 userDrawn="1"/>
        </p:nvSpPr>
        <p:spPr>
          <a:xfrm>
            <a:off x="1208007" y="5951612"/>
            <a:ext cx="889000" cy="906780"/>
          </a:xfrm>
          <a:custGeom>
            <a:avLst/>
            <a:gdLst/>
            <a:ahLst/>
            <a:cxnLst/>
            <a:rect l="l" t="t" r="r" b="b"/>
            <a:pathLst>
              <a:path w="889000" h="906779">
                <a:moveTo>
                  <a:pt x="871053" y="906387"/>
                </a:moveTo>
                <a:lnTo>
                  <a:pt x="888720" y="888720"/>
                </a:lnTo>
                <a:lnTo>
                  <a:pt x="0" y="0"/>
                </a:lnTo>
              </a:path>
            </a:pathLst>
          </a:custGeom>
          <a:ln w="20205">
            <a:solidFill>
              <a:srgbClr val="F0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 userDrawn="1"/>
        </p:nvSpPr>
        <p:spPr>
          <a:xfrm>
            <a:off x="1207693" y="5062791"/>
            <a:ext cx="1778000" cy="1778000"/>
          </a:xfrm>
          <a:custGeom>
            <a:avLst/>
            <a:gdLst/>
            <a:ahLst/>
            <a:cxnLst/>
            <a:rect l="l" t="t" r="r" b="b"/>
            <a:pathLst>
              <a:path w="1778000" h="1778000">
                <a:moveTo>
                  <a:pt x="888720" y="0"/>
                </a:moveTo>
                <a:lnTo>
                  <a:pt x="0" y="888720"/>
                </a:lnTo>
                <a:lnTo>
                  <a:pt x="888720" y="1777441"/>
                </a:lnTo>
                <a:lnTo>
                  <a:pt x="1777441" y="888720"/>
                </a:lnTo>
                <a:lnTo>
                  <a:pt x="888720" y="0"/>
                </a:lnTo>
                <a:close/>
              </a:path>
            </a:pathLst>
          </a:custGeom>
          <a:ln w="20205">
            <a:solidFill>
              <a:srgbClr val="F0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2078845" y="684022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17772" y="0"/>
                </a:moveTo>
                <a:lnTo>
                  <a:pt x="0" y="17772"/>
                </a:lnTo>
              </a:path>
            </a:pathLst>
          </a:custGeom>
          <a:ln w="20205">
            <a:solidFill>
              <a:srgbClr val="F0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/>
          <p:nvPr userDrawn="1"/>
        </p:nvSpPr>
        <p:spPr>
          <a:xfrm>
            <a:off x="2096617" y="684022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17772" y="17772"/>
                </a:moveTo>
                <a:lnTo>
                  <a:pt x="0" y="0"/>
                </a:lnTo>
              </a:path>
            </a:pathLst>
          </a:custGeom>
          <a:ln w="20205">
            <a:solidFill>
              <a:srgbClr val="F04B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 userDrawn="1"/>
        </p:nvSpPr>
        <p:spPr>
          <a:xfrm>
            <a:off x="9912159" y="6568142"/>
            <a:ext cx="22860" cy="20955"/>
          </a:xfrm>
          <a:custGeom>
            <a:avLst/>
            <a:gdLst/>
            <a:ahLst/>
            <a:cxnLst/>
            <a:rect l="l" t="t" r="r" b="b"/>
            <a:pathLst>
              <a:path w="22859" h="20954">
                <a:moveTo>
                  <a:pt x="18757" y="0"/>
                </a:moveTo>
                <a:lnTo>
                  <a:pt x="0" y="0"/>
                </a:lnTo>
                <a:lnTo>
                  <a:pt x="0" y="20777"/>
                </a:lnTo>
                <a:lnTo>
                  <a:pt x="18935" y="20777"/>
                </a:lnTo>
                <a:lnTo>
                  <a:pt x="22517" y="16281"/>
                </a:lnTo>
                <a:lnTo>
                  <a:pt x="22517" y="4330"/>
                </a:lnTo>
                <a:lnTo>
                  <a:pt x="18757" y="0"/>
                </a:lnTo>
                <a:close/>
              </a:path>
            </a:pathLst>
          </a:custGeom>
          <a:solidFill>
            <a:srgbClr val="156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66800" y="1219200"/>
            <a:ext cx="7391400" cy="2743200"/>
          </a:xfrm>
          <a:prstGeom prst="rect">
            <a:avLst/>
          </a:prstGeom>
        </p:spPr>
        <p:txBody>
          <a:bodyPr vert="horz"/>
          <a:lstStyle>
            <a:lvl1pPr>
              <a:defRPr sz="8700" b="0" i="0">
                <a:solidFill>
                  <a:schemeClr val="tx2"/>
                </a:solidFill>
                <a:latin typeface="Adobe Garamond Pro"/>
                <a:cs typeface="Adobe Garamond Pro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3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0B27-BBE9-894E-9550-1C74CB0A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4AD76-4755-3740-A216-EC2B2C1F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940B-A62E-CB45-8EB1-B664DCDA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529-1DA7-674F-AC3B-FC7E05731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3C6B0-6ABE-3146-B8C6-AD0A364A9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6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CC04-18D2-FD48-91DE-D8651A55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169B1-9F62-4940-BC53-56860A78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13A8E-E9A4-2747-B8A2-8E2ABE4D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DE4F8-E97F-C54A-94DB-74B82688D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17271-7DE0-6D4D-A127-21E3FE6AC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90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BE41-8555-5C49-AE55-91D2761F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6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D95161-3C18-E84C-982A-351CDE4C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8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7FF8-C019-F949-8410-670635A4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FFCB-7AD8-0F4B-8572-BEFEF59F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D37E1-A60D-294C-A566-FDB221BE5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4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37FE-443B-5944-B47E-49AFA7C7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63A21-8D8A-E444-80E0-84DA6E64E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F05FE-BE6F-7C45-A483-87074830C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57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DA5E3-2824-0544-A3E1-59284C29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872B27C-92F1-C646-AFDA-1289FB21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D9C83-69B1-A54F-8293-3A822F1F6E45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0B26DD-7A36-A740-B20B-FCD1A11EA94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0977" y="6322569"/>
            <a:ext cx="1975556" cy="5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A4AB0-40AE-2D4D-9E34-CDA93117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5252A-59A3-2844-8079-EB0E955B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9879-0A86-6E4A-989F-13384C72E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D589-6CA2-7040-89CF-3E800CF73D5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FF63C-9948-EE4E-B381-5FA3D6C30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BEE8-C106-F246-AA1F-940B6CBED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3549-AEA5-1C46-B286-5B871F786D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5A060-235A-4F47-8A0B-1B7352F5569A}"/>
              </a:ext>
            </a:extLst>
          </p:cNvPr>
          <p:cNvSpPr/>
          <p:nvPr userDrawn="1"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2D2FC-81DF-3C44-8693-8470478DC96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0977" y="6322569"/>
            <a:ext cx="1975556" cy="5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81AD-507A-914E-AF93-75B0AE02B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  <a:latin typeface="Campton Book" panose="020B0004020102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82FFD-7531-2943-9E5E-F8A250CFB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Campton Book" panose="020B0004020102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AD2CB-148F-D34F-A648-AEA911DCE3DE}"/>
              </a:ext>
            </a:extLst>
          </p:cNvPr>
          <p:cNvSpPr/>
          <p:nvPr/>
        </p:nvSpPr>
        <p:spPr>
          <a:xfrm>
            <a:off x="0" y="6000751"/>
            <a:ext cx="12192000" cy="857249"/>
          </a:xfrm>
          <a:prstGeom prst="rect">
            <a:avLst/>
          </a:prstGeom>
          <a:solidFill>
            <a:srgbClr val="326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3F6BD-84BD-ED40-BC60-0A034E20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778" y="6146372"/>
            <a:ext cx="2155376" cy="5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>
              <a:solidFill>
                <a:schemeClr val="accent1"/>
              </a:solidFill>
              <a:latin typeface="Campton Book" panose="020B00040201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326195"/>
      </a:lt1>
      <a:dk2>
        <a:srgbClr val="799A01"/>
      </a:dk2>
      <a:lt2>
        <a:srgbClr val="F9413A"/>
      </a:lt2>
      <a:accent1>
        <a:srgbClr val="326195"/>
      </a:accent1>
      <a:accent2>
        <a:srgbClr val="799A01"/>
      </a:accent2>
      <a:accent3>
        <a:srgbClr val="F9413A"/>
      </a:accent3>
      <a:accent4>
        <a:srgbClr val="C5A900"/>
      </a:accent4>
      <a:accent5>
        <a:srgbClr val="000000"/>
      </a:accent5>
      <a:accent6>
        <a:srgbClr val="FFFFFF"/>
      </a:accent6>
      <a:hlink>
        <a:srgbClr val="0563C1"/>
      </a:hlink>
      <a:folHlink>
        <a:srgbClr val="799A0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{DD0507A3-B100-154E-B41C-F56F8F90ABA0}tf16401378</Template>
  <TotalTime>5924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Adobe Garamond Pro</vt:lpstr>
      <vt:lpstr>Arial</vt:lpstr>
      <vt:lpstr>Calibri</vt:lpstr>
      <vt:lpstr>Calibri Light</vt:lpstr>
      <vt:lpstr>Campton Book</vt:lpstr>
      <vt:lpstr>Times New Roman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2019-05-24T13:21:02Z</dcterms:created>
  <dcterms:modified xsi:type="dcterms:W3CDTF">2019-05-28T16:39:49Z</dcterms:modified>
</cp:coreProperties>
</file>